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342733490" r:id="rId1"/>
  </p:sldMasterIdLst>
  <p:notesMasterIdLst>
    <p:notesMasterId r:id="rId34"/>
  </p:notesMasterIdLst>
  <p:sldIdLst>
    <p:sldId id="321" r:id="rId2"/>
    <p:sldId id="322" r:id="rId3"/>
    <p:sldId id="323" r:id="rId4"/>
    <p:sldId id="258" r:id="rId5"/>
    <p:sldId id="259" r:id="rId6"/>
    <p:sldId id="261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318" r:id="rId30"/>
    <p:sldId id="319" r:id="rId31"/>
    <p:sldId id="324" r:id="rId32"/>
    <p:sldId id="320" r:id="rId33"/>
  </p:sldIdLst>
  <p:sldSz cx="9753600" cy="54864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06" y="168"/>
      </p:cViewPr>
      <p:guideLst>
        <p:guide orient="horz" pos="1728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805F1-1A26-4EA3-9773-7CB7D0B74A4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9D16008-07C8-4217-92C4-09136E1731E2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MUST TO KNOW</a:t>
          </a:r>
          <a:endParaRPr lang="en-IN" sz="2000" dirty="0">
            <a:latin typeface="Algerian" pitchFamily="82" charset="0"/>
          </a:endParaRPr>
        </a:p>
      </dgm:t>
    </dgm:pt>
    <dgm:pt modelId="{C40A0F2F-4C93-4F39-82E3-A7ABA116290C}" type="parTrans" cxnId="{C5F9F286-A0D9-4819-B29F-BBD72255E484}">
      <dgm:prSet/>
      <dgm:spPr/>
      <dgm:t>
        <a:bodyPr/>
        <a:lstStyle/>
        <a:p>
          <a:endParaRPr lang="en-IN"/>
        </a:p>
      </dgm:t>
    </dgm:pt>
    <dgm:pt modelId="{0102D502-5EC6-4341-9353-D063FEA34653}" type="sibTrans" cxnId="{C5F9F286-A0D9-4819-B29F-BBD72255E484}">
      <dgm:prSet/>
      <dgm:spPr/>
      <dgm:t>
        <a:bodyPr/>
        <a:lstStyle/>
        <a:p>
          <a:endParaRPr lang="en-IN"/>
        </a:p>
      </dgm:t>
    </dgm:pt>
    <dgm:pt modelId="{A941703B-3989-4CCF-82DF-D90B0FAABB1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NICE TO KNOW</a:t>
          </a:r>
          <a:endParaRPr lang="en-IN" sz="2000" dirty="0">
            <a:latin typeface="Algerian" pitchFamily="82" charset="0"/>
          </a:endParaRPr>
        </a:p>
      </dgm:t>
    </dgm:pt>
    <dgm:pt modelId="{623A81B0-AA61-4533-B4EF-1AED26F973FA}" type="parTrans" cxnId="{66E5294D-CE2E-45DC-813F-8F280F56E14D}">
      <dgm:prSet/>
      <dgm:spPr/>
      <dgm:t>
        <a:bodyPr/>
        <a:lstStyle/>
        <a:p>
          <a:endParaRPr lang="en-IN"/>
        </a:p>
      </dgm:t>
    </dgm:pt>
    <dgm:pt modelId="{A780C15A-201C-4148-AC6F-614AE8DAB747}" type="sibTrans" cxnId="{66E5294D-CE2E-45DC-813F-8F280F56E14D}">
      <dgm:prSet/>
      <dgm:spPr/>
      <dgm:t>
        <a:bodyPr/>
        <a:lstStyle/>
        <a:p>
          <a:endParaRPr lang="en-IN"/>
        </a:p>
      </dgm:t>
    </dgm:pt>
    <dgm:pt modelId="{C359A1FE-0145-4C64-A42E-34284E3F2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Cavity design modifications.</a:t>
          </a:r>
          <a:endParaRPr lang="en-IN" sz="1800" dirty="0"/>
        </a:p>
      </dgm:t>
    </dgm:pt>
    <dgm:pt modelId="{919A282E-3D4A-4D20-9FCD-43521C15E4B0}" type="parTrans" cxnId="{BEF78FB1-7228-41EE-8839-1CFE77CD600A}">
      <dgm:prSet/>
      <dgm:spPr/>
      <dgm:t>
        <a:bodyPr/>
        <a:lstStyle/>
        <a:p>
          <a:endParaRPr lang="en-IN"/>
        </a:p>
      </dgm:t>
    </dgm:pt>
    <dgm:pt modelId="{6115E501-B288-4BD8-9913-8AFAF9AD0260}" type="sibTrans" cxnId="{BEF78FB1-7228-41EE-8839-1CFE77CD600A}">
      <dgm:prSet/>
      <dgm:spPr/>
      <dgm:t>
        <a:bodyPr/>
        <a:lstStyle/>
        <a:p>
          <a:endParaRPr lang="en-IN"/>
        </a:p>
      </dgm:t>
    </dgm:pt>
    <dgm:pt modelId="{85681603-BE50-42FD-A9CC-64FFB9A98157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DESIRE TO KNOW</a:t>
          </a:r>
          <a:endParaRPr lang="en-IN" sz="2000" dirty="0">
            <a:latin typeface="Algerian" pitchFamily="82" charset="0"/>
          </a:endParaRPr>
        </a:p>
      </dgm:t>
    </dgm:pt>
    <dgm:pt modelId="{16F102E4-6FD0-413E-AF0B-9570D55D97BD}" type="parTrans" cxnId="{0617CFDD-9050-420B-98F8-383EB9835786}">
      <dgm:prSet/>
      <dgm:spPr/>
      <dgm:t>
        <a:bodyPr/>
        <a:lstStyle/>
        <a:p>
          <a:endParaRPr lang="en-IN"/>
        </a:p>
      </dgm:t>
    </dgm:pt>
    <dgm:pt modelId="{627C5BB0-3A72-45D9-A394-256EE3986AB3}" type="sibTrans" cxnId="{0617CFDD-9050-420B-98F8-383EB9835786}">
      <dgm:prSet/>
      <dgm:spPr/>
      <dgm:t>
        <a:bodyPr/>
        <a:lstStyle/>
        <a:p>
          <a:endParaRPr lang="en-IN"/>
        </a:p>
      </dgm:t>
    </dgm:pt>
    <dgm:pt modelId="{CF78353C-ED4A-44F8-82B9-AB8E4EAFD0F1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Slot cavity preparation</a:t>
          </a:r>
          <a:endParaRPr lang="en-IN" sz="1800" dirty="0"/>
        </a:p>
      </dgm:t>
    </dgm:pt>
    <dgm:pt modelId="{54F185F7-14B0-456C-85EA-EEB4DF057879}" type="parTrans" cxnId="{70DC0632-5769-435E-8FC4-D99990ABC8EE}">
      <dgm:prSet/>
      <dgm:spPr/>
      <dgm:t>
        <a:bodyPr/>
        <a:lstStyle/>
        <a:p>
          <a:endParaRPr lang="en-IN"/>
        </a:p>
      </dgm:t>
    </dgm:pt>
    <dgm:pt modelId="{2A20F437-CC18-4F4D-A35D-EF123183B3B3}" type="sibTrans" cxnId="{70DC0632-5769-435E-8FC4-D99990ABC8EE}">
      <dgm:prSet/>
      <dgm:spPr/>
      <dgm:t>
        <a:bodyPr/>
        <a:lstStyle/>
        <a:p>
          <a:endParaRPr lang="en-IN"/>
        </a:p>
      </dgm:t>
    </dgm:pt>
    <dgm:pt modelId="{B638C75D-5E26-4E3D-A5D4-23250FFCC06C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Principles of minimal intervention</a:t>
          </a:r>
          <a:endParaRPr lang="en-IN" sz="1800" dirty="0"/>
        </a:p>
      </dgm:t>
    </dgm:pt>
    <dgm:pt modelId="{7A5529E1-218E-4072-8B44-CCB999EF0CB2}" type="sibTrans" cxnId="{0DEA0A12-0BB9-419A-8DE2-8A3E5AB357C2}">
      <dgm:prSet/>
      <dgm:spPr/>
      <dgm:t>
        <a:bodyPr/>
        <a:lstStyle/>
        <a:p>
          <a:endParaRPr lang="en-IN"/>
        </a:p>
      </dgm:t>
    </dgm:pt>
    <dgm:pt modelId="{432BB2C1-C41E-48D1-ABA9-E06CDF6C82F7}" type="parTrans" cxnId="{0DEA0A12-0BB9-419A-8DE2-8A3E5AB357C2}">
      <dgm:prSet/>
      <dgm:spPr/>
      <dgm:t>
        <a:bodyPr/>
        <a:lstStyle/>
        <a:p>
          <a:endParaRPr lang="en-IN"/>
        </a:p>
      </dgm:t>
    </dgm:pt>
    <dgm:pt modelId="{3613F031-48BA-4FA6-84EC-BA05AAAFC957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ART</a:t>
          </a:r>
          <a:endParaRPr lang="en-IN" sz="1800" dirty="0"/>
        </a:p>
      </dgm:t>
    </dgm:pt>
    <dgm:pt modelId="{528B6F4C-F6B2-44F5-B941-FA4CEC35B30A}" type="parTrans" cxnId="{D1D61F74-AB22-4A09-B995-CFD154FECE1C}">
      <dgm:prSet/>
      <dgm:spPr/>
    </dgm:pt>
    <dgm:pt modelId="{DC9872D8-0548-4B9C-9A77-68F64FE20CCD}" type="sibTrans" cxnId="{D1D61F74-AB22-4A09-B995-CFD154FECE1C}">
      <dgm:prSet/>
      <dgm:spPr/>
    </dgm:pt>
    <dgm:pt modelId="{C54EB113-2ED4-47B4-B19E-D1B1CEFC28C2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Tunnel cavity preparation</a:t>
          </a:r>
          <a:endParaRPr lang="en-IN" sz="1800" dirty="0"/>
        </a:p>
      </dgm:t>
    </dgm:pt>
    <dgm:pt modelId="{9A064392-3F49-4692-828E-5D23ED8C2BA4}" type="parTrans" cxnId="{D646373A-D5A1-48C6-81B7-3F6C8F0C4E64}">
      <dgm:prSet/>
      <dgm:spPr/>
    </dgm:pt>
    <dgm:pt modelId="{79482368-8098-4123-B6A1-7A0292D2AE26}" type="sibTrans" cxnId="{D646373A-D5A1-48C6-81B7-3F6C8F0C4E64}">
      <dgm:prSet/>
      <dgm:spPr/>
    </dgm:pt>
    <dgm:pt modelId="{E73CEE50-250E-412F-B380-35A19F34A649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Proximal approach</a:t>
          </a:r>
          <a:endParaRPr lang="en-IN" sz="1800" dirty="0"/>
        </a:p>
      </dgm:t>
    </dgm:pt>
    <dgm:pt modelId="{11FAA2A6-4CA2-4B12-B24E-9EF3E5CD03B7}" type="parTrans" cxnId="{F1052875-EE45-41C0-98E0-185A7C46A4D2}">
      <dgm:prSet/>
      <dgm:spPr/>
    </dgm:pt>
    <dgm:pt modelId="{06A11287-4535-404F-915F-5A42542A1CB5}" type="sibTrans" cxnId="{F1052875-EE45-41C0-98E0-185A7C46A4D2}">
      <dgm:prSet/>
      <dgm:spPr/>
    </dgm:pt>
    <dgm:pt modelId="{33B8C528-80B2-472D-9692-8F1788AB7EC9}" type="pres">
      <dgm:prSet presAssocID="{B36805F1-1A26-4EA3-9773-7CB7D0B74A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D4A62C7-52B3-4878-BF01-E85F977063BD}" type="pres">
      <dgm:prSet presAssocID="{69D16008-07C8-4217-92C4-09136E1731E2}" presName="linNode" presStyleCnt="0"/>
      <dgm:spPr/>
    </dgm:pt>
    <dgm:pt modelId="{D4CBDBA8-A4E6-4F9A-B98A-1579BA25CE39}" type="pres">
      <dgm:prSet presAssocID="{69D16008-07C8-4217-92C4-09136E1731E2}" presName="parentText" presStyleLbl="node1" presStyleIdx="0" presStyleCnt="3" custLinFactNeighborX="-543" custLinFactNeighborY="115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1D7AD5C-DB44-4A19-8B7F-FADF354433E5}" type="pres">
      <dgm:prSet presAssocID="{69D16008-07C8-4217-92C4-09136E1731E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20CC4C3-A18D-47A0-B61A-C86FAC7878AB}" type="pres">
      <dgm:prSet presAssocID="{0102D502-5EC6-4341-9353-D063FEA34653}" presName="sp" presStyleCnt="0"/>
      <dgm:spPr/>
    </dgm:pt>
    <dgm:pt modelId="{54A3307B-93E8-4A13-9DC4-895525361CF7}" type="pres">
      <dgm:prSet presAssocID="{A941703B-3989-4CCF-82DF-D90B0FAABB1E}" presName="linNode" presStyleCnt="0"/>
      <dgm:spPr/>
    </dgm:pt>
    <dgm:pt modelId="{9C9D0967-FA58-46BA-9235-5B5B6530A1AA}" type="pres">
      <dgm:prSet presAssocID="{A941703B-3989-4CCF-82DF-D90B0FAABB1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89CD7F-7917-4904-80B4-783F736258A1}" type="pres">
      <dgm:prSet presAssocID="{A941703B-3989-4CCF-82DF-D90B0FAABB1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44D8222-4A71-4720-8FA7-1D26A5AFF0B5}" type="pres">
      <dgm:prSet presAssocID="{A780C15A-201C-4148-AC6F-614AE8DAB747}" presName="sp" presStyleCnt="0"/>
      <dgm:spPr/>
    </dgm:pt>
    <dgm:pt modelId="{AFE0987D-7B5A-4C81-BA3B-2D2739472C53}" type="pres">
      <dgm:prSet presAssocID="{85681603-BE50-42FD-A9CC-64FFB9A98157}" presName="linNode" presStyleCnt="0"/>
      <dgm:spPr/>
    </dgm:pt>
    <dgm:pt modelId="{CF365A74-CAAD-414D-A1D9-DFD9ADC1E2B8}" type="pres">
      <dgm:prSet presAssocID="{85681603-BE50-42FD-A9CC-64FFB9A9815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7F6727-7A83-4D6F-B692-20DDFF77EE91}" type="pres">
      <dgm:prSet presAssocID="{85681603-BE50-42FD-A9CC-64FFB9A98157}" presName="descendantText" presStyleLbl="alignAccFollowNode1" presStyleIdx="2" presStyleCnt="3" custLinFactNeighborX="309" custLinFactNeighborY="-417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646373A-D5A1-48C6-81B7-3F6C8F0C4E64}" srcId="{A941703B-3989-4CCF-82DF-D90B0FAABB1E}" destId="{C54EB113-2ED4-47B4-B19E-D1B1CEFC28C2}" srcOrd="1" destOrd="0" parTransId="{9A064392-3F49-4692-828E-5D23ED8C2BA4}" sibTransId="{79482368-8098-4123-B6A1-7A0292D2AE26}"/>
    <dgm:cxn modelId="{836B1766-121D-44ED-B223-EA51AC89DDBC}" type="presOf" srcId="{C54EB113-2ED4-47B4-B19E-D1B1CEFC28C2}" destId="{ED89CD7F-7917-4904-80B4-783F736258A1}" srcOrd="0" destOrd="1" presId="urn:microsoft.com/office/officeart/2005/8/layout/vList5"/>
    <dgm:cxn modelId="{66E5294D-CE2E-45DC-813F-8F280F56E14D}" srcId="{B36805F1-1A26-4EA3-9773-7CB7D0B74A47}" destId="{A941703B-3989-4CCF-82DF-D90B0FAABB1E}" srcOrd="1" destOrd="0" parTransId="{623A81B0-AA61-4533-B4EF-1AED26F973FA}" sibTransId="{A780C15A-201C-4148-AC6F-614AE8DAB747}"/>
    <dgm:cxn modelId="{DDB68BAC-5EF8-4966-ABE4-7CDC5C0E217E}" type="presOf" srcId="{CF78353C-ED4A-44F8-82B9-AB8E4EAFD0F1}" destId="{E67F6727-7A83-4D6F-B692-20DDFF77EE91}" srcOrd="0" destOrd="0" presId="urn:microsoft.com/office/officeart/2005/8/layout/vList5"/>
    <dgm:cxn modelId="{0617CFDD-9050-420B-98F8-383EB9835786}" srcId="{B36805F1-1A26-4EA3-9773-7CB7D0B74A47}" destId="{85681603-BE50-42FD-A9CC-64FFB9A98157}" srcOrd="2" destOrd="0" parTransId="{16F102E4-6FD0-413E-AF0B-9570D55D97BD}" sibTransId="{627C5BB0-3A72-45D9-A394-256EE3986AB3}"/>
    <dgm:cxn modelId="{C5F9F286-A0D9-4819-B29F-BBD72255E484}" srcId="{B36805F1-1A26-4EA3-9773-7CB7D0B74A47}" destId="{69D16008-07C8-4217-92C4-09136E1731E2}" srcOrd="0" destOrd="0" parTransId="{C40A0F2F-4C93-4F39-82E3-A7ABA116290C}" sibTransId="{0102D502-5EC6-4341-9353-D063FEA34653}"/>
    <dgm:cxn modelId="{0DEA0A12-0BB9-419A-8DE2-8A3E5AB357C2}" srcId="{69D16008-07C8-4217-92C4-09136E1731E2}" destId="{B638C75D-5E26-4E3D-A5D4-23250FFCC06C}" srcOrd="0" destOrd="0" parTransId="{432BB2C1-C41E-48D1-ABA9-E06CDF6C82F7}" sibTransId="{7A5529E1-218E-4072-8B44-CCB999EF0CB2}"/>
    <dgm:cxn modelId="{3ABF1342-A905-4EAE-830B-8A1D135F63EF}" type="presOf" srcId="{C359A1FE-0145-4C64-A42E-34284E3F2E08}" destId="{ED89CD7F-7917-4904-80B4-783F736258A1}" srcOrd="0" destOrd="0" presId="urn:microsoft.com/office/officeart/2005/8/layout/vList5"/>
    <dgm:cxn modelId="{6BA8DB21-E81E-4F32-9953-5E3CE9ED2040}" type="presOf" srcId="{B638C75D-5E26-4E3D-A5D4-23250FFCC06C}" destId="{F1D7AD5C-DB44-4A19-8B7F-FADF354433E5}" srcOrd="0" destOrd="0" presId="urn:microsoft.com/office/officeart/2005/8/layout/vList5"/>
    <dgm:cxn modelId="{9AC07DF1-14F6-4165-B816-6CD69D964B9E}" type="presOf" srcId="{E73CEE50-250E-412F-B380-35A19F34A649}" destId="{E67F6727-7A83-4D6F-B692-20DDFF77EE91}" srcOrd="0" destOrd="1" presId="urn:microsoft.com/office/officeart/2005/8/layout/vList5"/>
    <dgm:cxn modelId="{BEF78FB1-7228-41EE-8839-1CFE77CD600A}" srcId="{A941703B-3989-4CCF-82DF-D90B0FAABB1E}" destId="{C359A1FE-0145-4C64-A42E-34284E3F2E08}" srcOrd="0" destOrd="0" parTransId="{919A282E-3D4A-4D20-9FCD-43521C15E4B0}" sibTransId="{6115E501-B288-4BD8-9913-8AFAF9AD0260}"/>
    <dgm:cxn modelId="{F1052875-EE45-41C0-98E0-185A7C46A4D2}" srcId="{85681603-BE50-42FD-A9CC-64FFB9A98157}" destId="{E73CEE50-250E-412F-B380-35A19F34A649}" srcOrd="1" destOrd="0" parTransId="{11FAA2A6-4CA2-4B12-B24E-9EF3E5CD03B7}" sibTransId="{06A11287-4535-404F-915F-5A42542A1CB5}"/>
    <dgm:cxn modelId="{D1D61F74-AB22-4A09-B995-CFD154FECE1C}" srcId="{69D16008-07C8-4217-92C4-09136E1731E2}" destId="{3613F031-48BA-4FA6-84EC-BA05AAAFC957}" srcOrd="1" destOrd="0" parTransId="{528B6F4C-F6B2-44F5-B941-FA4CEC35B30A}" sibTransId="{DC9872D8-0548-4B9C-9A77-68F64FE20CCD}"/>
    <dgm:cxn modelId="{EB2B4BF7-F0F4-4C56-9D1A-3EC0D515E739}" type="presOf" srcId="{3613F031-48BA-4FA6-84EC-BA05AAAFC957}" destId="{F1D7AD5C-DB44-4A19-8B7F-FADF354433E5}" srcOrd="0" destOrd="1" presId="urn:microsoft.com/office/officeart/2005/8/layout/vList5"/>
    <dgm:cxn modelId="{63B01FB8-5FB6-42C4-9127-45938383B16B}" type="presOf" srcId="{A941703B-3989-4CCF-82DF-D90B0FAABB1E}" destId="{9C9D0967-FA58-46BA-9235-5B5B6530A1AA}" srcOrd="0" destOrd="0" presId="urn:microsoft.com/office/officeart/2005/8/layout/vList5"/>
    <dgm:cxn modelId="{B9029234-BE3E-46FB-9C2B-AF17F436264D}" type="presOf" srcId="{B36805F1-1A26-4EA3-9773-7CB7D0B74A47}" destId="{33B8C528-80B2-472D-9692-8F1788AB7EC9}" srcOrd="0" destOrd="0" presId="urn:microsoft.com/office/officeart/2005/8/layout/vList5"/>
    <dgm:cxn modelId="{78D6A883-7272-41F1-8ADF-119F59C905BE}" type="presOf" srcId="{85681603-BE50-42FD-A9CC-64FFB9A98157}" destId="{CF365A74-CAAD-414D-A1D9-DFD9ADC1E2B8}" srcOrd="0" destOrd="0" presId="urn:microsoft.com/office/officeart/2005/8/layout/vList5"/>
    <dgm:cxn modelId="{AF5A6E5F-5354-4910-87F5-AE7EE2555D22}" type="presOf" srcId="{69D16008-07C8-4217-92C4-09136E1731E2}" destId="{D4CBDBA8-A4E6-4F9A-B98A-1579BA25CE39}" srcOrd="0" destOrd="0" presId="urn:microsoft.com/office/officeart/2005/8/layout/vList5"/>
    <dgm:cxn modelId="{70DC0632-5769-435E-8FC4-D99990ABC8EE}" srcId="{85681603-BE50-42FD-A9CC-64FFB9A98157}" destId="{CF78353C-ED4A-44F8-82B9-AB8E4EAFD0F1}" srcOrd="0" destOrd="0" parTransId="{54F185F7-14B0-456C-85EA-EEB4DF057879}" sibTransId="{2A20F437-CC18-4F4D-A35D-EF123183B3B3}"/>
    <dgm:cxn modelId="{5BEC36E6-CD45-47B8-8A57-A70A62CDD81A}" type="presParOf" srcId="{33B8C528-80B2-472D-9692-8F1788AB7EC9}" destId="{DD4A62C7-52B3-4878-BF01-E85F977063BD}" srcOrd="0" destOrd="0" presId="urn:microsoft.com/office/officeart/2005/8/layout/vList5"/>
    <dgm:cxn modelId="{2E17DDF0-2C7D-428F-812C-25795DA650D8}" type="presParOf" srcId="{DD4A62C7-52B3-4878-BF01-E85F977063BD}" destId="{D4CBDBA8-A4E6-4F9A-B98A-1579BA25CE39}" srcOrd="0" destOrd="0" presId="urn:microsoft.com/office/officeart/2005/8/layout/vList5"/>
    <dgm:cxn modelId="{26989572-B61B-45C9-AEA0-51A10DE7958A}" type="presParOf" srcId="{DD4A62C7-52B3-4878-BF01-E85F977063BD}" destId="{F1D7AD5C-DB44-4A19-8B7F-FADF354433E5}" srcOrd="1" destOrd="0" presId="urn:microsoft.com/office/officeart/2005/8/layout/vList5"/>
    <dgm:cxn modelId="{1998C245-6A75-450E-9013-7CC749F599F6}" type="presParOf" srcId="{33B8C528-80B2-472D-9692-8F1788AB7EC9}" destId="{C20CC4C3-A18D-47A0-B61A-C86FAC7878AB}" srcOrd="1" destOrd="0" presId="urn:microsoft.com/office/officeart/2005/8/layout/vList5"/>
    <dgm:cxn modelId="{38346ACB-D5B3-4094-A360-72CABC786E4F}" type="presParOf" srcId="{33B8C528-80B2-472D-9692-8F1788AB7EC9}" destId="{54A3307B-93E8-4A13-9DC4-895525361CF7}" srcOrd="2" destOrd="0" presId="urn:microsoft.com/office/officeart/2005/8/layout/vList5"/>
    <dgm:cxn modelId="{854D7FFE-518F-4550-B50A-755BBC4102A2}" type="presParOf" srcId="{54A3307B-93E8-4A13-9DC4-895525361CF7}" destId="{9C9D0967-FA58-46BA-9235-5B5B6530A1AA}" srcOrd="0" destOrd="0" presId="urn:microsoft.com/office/officeart/2005/8/layout/vList5"/>
    <dgm:cxn modelId="{F9102849-C749-4C62-B16D-AC79F728DC45}" type="presParOf" srcId="{54A3307B-93E8-4A13-9DC4-895525361CF7}" destId="{ED89CD7F-7917-4904-80B4-783F736258A1}" srcOrd="1" destOrd="0" presId="urn:microsoft.com/office/officeart/2005/8/layout/vList5"/>
    <dgm:cxn modelId="{974A4E06-7AAF-4E66-B3E1-52DD781AE957}" type="presParOf" srcId="{33B8C528-80B2-472D-9692-8F1788AB7EC9}" destId="{644D8222-4A71-4720-8FA7-1D26A5AFF0B5}" srcOrd="3" destOrd="0" presId="urn:microsoft.com/office/officeart/2005/8/layout/vList5"/>
    <dgm:cxn modelId="{F40AD247-87B8-470A-B23E-62DFAB3D37AE}" type="presParOf" srcId="{33B8C528-80B2-472D-9692-8F1788AB7EC9}" destId="{AFE0987D-7B5A-4C81-BA3B-2D2739472C53}" srcOrd="4" destOrd="0" presId="urn:microsoft.com/office/officeart/2005/8/layout/vList5"/>
    <dgm:cxn modelId="{533B4F02-885D-479A-A866-7DE97BC8D716}" type="presParOf" srcId="{AFE0987D-7B5A-4C81-BA3B-2D2739472C53}" destId="{CF365A74-CAAD-414D-A1D9-DFD9ADC1E2B8}" srcOrd="0" destOrd="0" presId="urn:microsoft.com/office/officeart/2005/8/layout/vList5"/>
    <dgm:cxn modelId="{1F082B35-C3E6-4B12-BA0B-A1A48118C158}" type="presParOf" srcId="{AFE0987D-7B5A-4C81-BA3B-2D2739472C53}" destId="{E67F6727-7A83-4D6F-B692-20DDFF77EE91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F6E89-A442-4ED1-AFD8-FA857E05074F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C1A6A-62CC-4C01-8004-F369BCA39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C1A6A-62CC-4C01-8004-F369BCA3941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75565" y="117043"/>
            <a:ext cx="9402470" cy="2004365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95183" y="304801"/>
            <a:ext cx="8778240" cy="176784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75840" y="2255520"/>
            <a:ext cx="6997583" cy="140208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933440" y="5207203"/>
            <a:ext cx="3202432" cy="219456"/>
          </a:xfrm>
        </p:spPr>
        <p:txBody>
          <a:bodyPr vert="horz" rtlCol="0"/>
          <a:lstStyle>
            <a:extLst/>
          </a:lstStyle>
          <a:p>
            <a:fld id="{7CB97365-EBCA-4027-87D5-99FC1D4DF0BB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9214882" y="5207203"/>
            <a:ext cx="495241" cy="219456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706880" y="5207203"/>
            <a:ext cx="4167962" cy="219456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1360" y="219711"/>
            <a:ext cx="2194560" cy="4681220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7680" y="219711"/>
            <a:ext cx="6421120" cy="468122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7618" y="1139671"/>
            <a:ext cx="8534400" cy="731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6803" y="2613965"/>
            <a:ext cx="7900416" cy="731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534" y="398584"/>
            <a:ext cx="8290560" cy="2184806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467" y="2630170"/>
            <a:ext cx="8290560" cy="1207770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933440" y="5210936"/>
            <a:ext cx="3202432" cy="219456"/>
          </a:xfrm>
        </p:spPr>
        <p:txBody>
          <a:bodyPr vert="horz" rtlCol="0"/>
          <a:lstStyle>
            <a:extLst/>
          </a:lstStyle>
          <a:p>
            <a:fld id="{7CB97365-EBCA-4027-87D5-99FC1D4DF0BB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9214882" y="5210936"/>
            <a:ext cx="495241" cy="219456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706880" y="5210936"/>
            <a:ext cx="4167962" cy="219456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316736"/>
            <a:ext cx="4307840" cy="36210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080" y="1316736"/>
            <a:ext cx="4307840" cy="36210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17152" y="5211654"/>
            <a:ext cx="495241" cy="219456"/>
          </a:xfrm>
        </p:spPr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7618" y="1139671"/>
            <a:ext cx="8534400" cy="731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57860" y="1732173"/>
            <a:ext cx="3998976" cy="731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5120640" y="1732173"/>
            <a:ext cx="3998976" cy="731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201558"/>
            <a:ext cx="8778240" cy="9144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228090"/>
            <a:ext cx="4309534" cy="511810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4694" y="1228090"/>
            <a:ext cx="4311227" cy="511810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87680" y="1889761"/>
            <a:ext cx="4309534" cy="3153410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4694" y="1889761"/>
            <a:ext cx="4311227" cy="315341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17152" y="5211654"/>
            <a:ext cx="495241" cy="219456"/>
          </a:xfrm>
        </p:spPr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202574"/>
            <a:ext cx="877824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7618" y="1139671"/>
            <a:ext cx="8534400" cy="731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94722" y="846125"/>
            <a:ext cx="3998976" cy="731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4012" y="243840"/>
            <a:ext cx="4194048" cy="6096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294012" y="886048"/>
            <a:ext cx="4194048" cy="85344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43840" y="1767840"/>
            <a:ext cx="9244220" cy="3182112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933440" y="5210936"/>
            <a:ext cx="3202432" cy="219456"/>
          </a:xfrm>
        </p:spPr>
        <p:txBody>
          <a:bodyPr vert="horz" rtlCol="0"/>
          <a:lstStyle>
            <a:extLst/>
          </a:lstStyle>
          <a:p>
            <a:fld id="{7CB97365-EBCA-4027-87D5-99FC1D4DF0BB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9214882" y="5210936"/>
            <a:ext cx="495241" cy="219456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706880" y="5210936"/>
            <a:ext cx="4167962" cy="219456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3139" y="3779520"/>
            <a:ext cx="5852160" cy="531629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43139" y="4311149"/>
            <a:ext cx="5852160" cy="72980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25120" y="199891"/>
            <a:ext cx="9103360" cy="347472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933440" y="5207203"/>
            <a:ext cx="3202432" cy="219456"/>
          </a:xfrm>
        </p:spPr>
        <p:txBody>
          <a:bodyPr vert="horz" rtlCol="0"/>
          <a:lstStyle>
            <a:extLst/>
          </a:lstStyle>
          <a:p>
            <a:fld id="{7CB97365-EBCA-4027-87D5-99FC1D4DF0BB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9214882" y="5207203"/>
            <a:ext cx="495241" cy="219456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706880" y="5207203"/>
            <a:ext cx="4167962" cy="219456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75565" y="117668"/>
            <a:ext cx="9398236" cy="5252314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381760" y="5120640"/>
            <a:ext cx="4493082" cy="219456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33440" y="5120640"/>
            <a:ext cx="3202432" cy="219456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CB97365-EBCA-4027-87D5-99FC1D4DF0BB}" type="datetimeFigureOut">
              <a:rPr lang="en-US" smtClean="0"/>
              <a:pPr/>
              <a:t>06/07/2022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214882" y="5211654"/>
            <a:ext cx="495241" cy="219456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87680" y="202829"/>
            <a:ext cx="8778240" cy="9144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87680" y="1316990"/>
            <a:ext cx="8778240" cy="3621024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342733491" r:id="rId1"/>
    <p:sldLayoutId id="2342733492" r:id="rId2"/>
    <p:sldLayoutId id="2342733493" r:id="rId3"/>
    <p:sldLayoutId id="2342733494" r:id="rId4"/>
    <p:sldLayoutId id="2342733495" r:id="rId5"/>
    <p:sldLayoutId id="2342733496" r:id="rId6"/>
    <p:sldLayoutId id="2342733497" r:id="rId7"/>
    <p:sldLayoutId id="2342733498" r:id="rId8"/>
    <p:sldLayoutId id="2342733499" r:id="rId9"/>
    <p:sldLayoutId id="2342733500" r:id="rId10"/>
    <p:sldLayoutId id="2342733501" r:id="rId11"/>
    <p:sldLayoutId id="2342733502" r:id="rId12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7876" y="304803"/>
            <a:ext cx="7988662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1" y="2057402"/>
            <a:ext cx="44413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 smtClean="0">
                <a:latin typeface="Book Antiqua" panose="02040602050305030304" pitchFamily="18" charset="0"/>
              </a:rPr>
              <a:t>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564" y="4572002"/>
            <a:ext cx="91149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pPr algn="ctr"/>
            <a:r>
              <a:rPr lang="en-US" sz="2200" dirty="0">
                <a:latin typeface="Book Antiqua" panose="02040602050305030304" pitchFamily="18" charset="0"/>
              </a:rPr>
              <a:t>DEPARTMENT </a:t>
            </a:r>
            <a:r>
              <a:rPr lang="en-US" sz="2200" dirty="0" smtClean="0">
                <a:latin typeface="Book Antiqua" panose="02040602050305030304" pitchFamily="18" charset="0"/>
              </a:rPr>
              <a:t>OF PEDODONTICS AND PREVENTIVE DENTISTRY 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1" y="0"/>
            <a:ext cx="1486262" cy="16916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2514601"/>
            <a:ext cx="8610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MINIMAL INVASIVE DENTISTRY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3074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2318145"/>
              </p:ext>
            </p:extLst>
          </p:nvPr>
        </p:nvGraphicFramePr>
        <p:xfrm>
          <a:off x="990601" y="1752601"/>
          <a:ext cx="7159901" cy="2789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="" xmlns:a16="http://schemas.microsoft.com/office/drawing/2014/main" val="946123654"/>
                    </a:ext>
                  </a:extLst>
                </a:gridCol>
                <a:gridCol w="3502301">
                  <a:extLst>
                    <a:ext uri="{9D8B030D-6E8A-4147-A177-3AD203B41FA5}">
                      <a16:colId xmlns="" xmlns:a16="http://schemas.microsoft.com/office/drawing/2014/main" val="2411658997"/>
                    </a:ext>
                  </a:extLst>
                </a:gridCol>
              </a:tblGrid>
              <a:tr h="45449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            Core areas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                Domain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68424398"/>
                  </a:ext>
                </a:extLst>
              </a:tr>
              <a:tr h="2334768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Introduction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Types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err="1" smtClean="0"/>
                        <a:t>Atraumatic</a:t>
                      </a:r>
                      <a:r>
                        <a:rPr lang="en-US" sz="1800" dirty="0" smtClean="0"/>
                        <a:t> restoration treatment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baseline="0" dirty="0" smtClean="0"/>
                        <a:t>Air abrasion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baseline="0" dirty="0" smtClean="0"/>
                        <a:t>Bonded restoration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baseline="0" dirty="0" smtClean="0"/>
                        <a:t>Lasers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8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8657250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66800" y="990601"/>
            <a:ext cx="6629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381001"/>
            <a:ext cx="2062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/>
              <a:t>CATEGORY</a:t>
            </a:r>
            <a:endParaRPr lang="en-US" sz="3200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487680" y="1280161"/>
          <a:ext cx="8778240" cy="3620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609600"/>
            <a:ext cx="5382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HOME MESSEGE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2438400"/>
            <a:ext cx="959929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Adapted by WHO on world health day </a:t>
            </a:r>
            <a:r>
              <a:rPr lang="en-US" sz="2400" dirty="0" err="1" smtClean="0"/>
              <a:t>april</a:t>
            </a:r>
            <a:r>
              <a:rPr lang="en-US" sz="2400" dirty="0" smtClean="0"/>
              <a:t> 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1994.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 distance from the operator eye to patients tooth </a:t>
            </a:r>
          </a:p>
          <a:p>
            <a:r>
              <a:rPr lang="en-US" sz="2400" dirty="0" smtClean="0"/>
              <a:t>  is </a:t>
            </a:r>
            <a:r>
              <a:rPr lang="en-US" sz="2400" smtClean="0"/>
              <a:t>usually between </a:t>
            </a:r>
            <a:r>
              <a:rPr lang="en-US" sz="2400" dirty="0" smtClean="0"/>
              <a:t>30 and 35cm.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 operator should be positioned behind the head of the patient.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 assistant works at the left side of a right handed operator.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</TotalTime>
  <Words>120</Words>
  <Application>Microsoft Office PowerPoint</Application>
  <PresentationFormat>Custom</PresentationFormat>
  <Paragraphs>33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Foundry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user</cp:lastModifiedBy>
  <cp:revision>4</cp:revision>
  <dcterms:created xsi:type="dcterms:W3CDTF">2022-05-28T05:52:08Z</dcterms:created>
  <dcterms:modified xsi:type="dcterms:W3CDTF">2022-07-06T06:56:01Z</dcterms:modified>
  <cp:category/>
</cp:coreProperties>
</file>